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60" r:id="rId5"/>
    <p:sldId id="259" r:id="rId6"/>
    <p:sldId id="261" r:id="rId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37D"/>
    <a:srgbClr val="C3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551" autoAdjust="0"/>
  </p:normalViewPr>
  <p:slideViewPr>
    <p:cSldViewPr snapToGrid="0">
      <p:cViewPr varScale="1">
        <p:scale>
          <a:sx n="89" d="100"/>
          <a:sy n="89" d="100"/>
        </p:scale>
        <p:origin x="6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90A1C-D9AD-4161-A46B-5D7597ECE761}" type="datetimeFigureOut">
              <a:rPr lang="sv-SE" smtClean="0"/>
              <a:t>2019-11-19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31CC2-CE27-4F93-876D-AB21173C277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627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 det stämma att slottet Tre kronor såg ut som på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Govert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Camphuysens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tavla från 1661? Hur mycket av informationen i tavlan går att bevisa genom att dubbelkolla och jämföra med andra källor? 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vet till exempel att slottet började som en försvarsanläggning och att det runda, höga tornet är den äldsta delen av slottet. Tre kronor byggdes om många gånger och i slutet av 1500-talet bestämde Johan III att slottet skulle målas vitt.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Govert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Camphuysen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kom från Nederländerna och blev anställd som konstnär av den svenska drottningen Hedvig Eleonora.</a:t>
            </a:r>
          </a:p>
          <a:p>
            <a:pPr lvl="0"/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Titta på målningen av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Govert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Camphuysen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från 1661. </a:t>
            </a:r>
          </a:p>
          <a:p>
            <a:pPr lvl="0"/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Beskriv vad den föreställer.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31CC2-CE27-4F93-876D-AB21173C277F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8328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Titta på tavlan med teckningen av Erik Dahlberg från 1667.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Beskriv vad den föreställer.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31CC2-CE27-4F93-876D-AB21173C277F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7849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sv-SE" dirty="0"/>
              <a:t>Jämför båda </a:t>
            </a:r>
            <a:r>
              <a:rPr lang="sv-SE" err="1"/>
              <a:t>bilderna</a:t>
            </a:r>
            <a:r>
              <a:rPr lang="sv-SE"/>
              <a:t>:</a:t>
            </a:r>
          </a:p>
          <a:p>
            <a:pPr lvl="0"/>
            <a:r>
              <a:rPr lang="sv-S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Vad 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 likt och vad är olikt?</a:t>
            </a:r>
          </a:p>
          <a:p>
            <a:pPr lvl="0"/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 förklarar du skillnaderna?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31CC2-CE27-4F93-876D-AB21173C277F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9185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Kartan från 1645 är gjord i Danmark av en person som inte hade varit i Stockholm själv. Sex veckor efter slottsbranden hade arkitekten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Nicodemus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Tessin gjort ritningarna till det nya slottet. Byggnadsarbetet drog ut på tiden, och slottet var inte färdigt förrän 1754. </a:t>
            </a:r>
          </a:p>
          <a:p>
            <a:pPr lvl="0"/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Hitta slottet på de båda kartorna, från 1645 och 1702 och jämför dem med varandra.</a:t>
            </a:r>
          </a:p>
          <a:p>
            <a:pPr lvl="1"/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Vad är likt och vad är olikt?</a:t>
            </a:r>
          </a:p>
          <a:p>
            <a:pPr lvl="1"/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Varför är det så, tror du?</a:t>
            </a:r>
          </a:p>
          <a:p>
            <a:pPr lvl="1"/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Varför är det svårt att lita helt på kartan från 1645?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Varför är det svårt att lita helt på kartan från 1702?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31CC2-CE27-4F93-876D-AB21173C277F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9445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Vilka likheter kan du se mellan tavlan, teckningen och slottets form på kartan?</a:t>
            </a:r>
          </a:p>
          <a:p>
            <a:pPr lvl="1"/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Vad betyder det att en del detaljer är likadana på alla tre källmaterialen?</a:t>
            </a:r>
          </a:p>
          <a:p>
            <a:pPr lvl="1"/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 trovärdig är informationen om hur slottet Tre kronor såg ut på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Govert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Camphuysens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tavla?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31CC2-CE27-4F93-876D-AB21173C277F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2420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B5FD82-B83A-4210-9B22-FF23910F8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9EFE47C-669B-4C78-869C-116E70338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A545B46-14CA-4764-BE5A-D70D0CA7D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A37F-E39D-49F5-A70F-70F63E945FA2}" type="datetimeFigureOut">
              <a:rPr lang="sv-SE" smtClean="0"/>
              <a:t>2019-11-19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19B7EDA-E68C-47DC-8DB0-A9013863A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86BE24B-9726-4B92-9454-62B8B431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8668-B968-4860-9E64-3C5EB7AA4AE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9262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E16EFC-D3EF-414C-AEB9-370054CAA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8CC7C9DC-D6B9-41C6-A9E7-9FFCED843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6030487-7979-47EF-949D-C3EC1E70E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A37F-E39D-49F5-A70F-70F63E945FA2}" type="datetimeFigureOut">
              <a:rPr lang="sv-SE" smtClean="0"/>
              <a:t>2019-11-19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62143CA-9CF2-4599-9455-8DC2728FA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B8ED84C-C9A8-447E-B4B8-300FCCBF3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8668-B968-4860-9E64-3C5EB7AA4AE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228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E4D2AA8B-71F4-428B-A67B-FBB1D93DAC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A83723C-E09F-4399-AB58-07FDBCAB4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4F2E003-10CC-4667-9F5A-839C807DC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A37F-E39D-49F5-A70F-70F63E945FA2}" type="datetimeFigureOut">
              <a:rPr lang="sv-SE" smtClean="0"/>
              <a:t>2019-11-19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8CE9979-87CE-43B6-AEE0-9C95C43C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8867A1-EE98-4576-86C6-FBB14ADDE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8668-B968-4860-9E64-3C5EB7AA4AE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799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44CDFC-4488-4854-950B-1256FBE7C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9B5BD7B-87B4-4958-B6E5-9FCC204D4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EF56DFD-70C7-452D-B932-29BC6CED3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A37F-E39D-49F5-A70F-70F63E945FA2}" type="datetimeFigureOut">
              <a:rPr lang="sv-SE" smtClean="0"/>
              <a:t>2019-11-19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861CE54-73B3-4E91-94E1-0577453D4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3B302A1-C6AA-46DD-A727-EB8E0A9A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8668-B968-4860-9E64-3C5EB7AA4AE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7753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996F2E-F057-4C99-96FE-1F637C5D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F9A8D9B-4B39-402A-B751-1A1134895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882A8D7-5BF0-4DD6-9ECD-60FE12F08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A37F-E39D-49F5-A70F-70F63E945FA2}" type="datetimeFigureOut">
              <a:rPr lang="sv-SE" smtClean="0"/>
              <a:t>2019-11-19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112B83-1508-416F-A9FE-46A63F056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1B8FBCD-742C-49D2-9DD7-8A48DE938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8668-B968-4860-9E64-3C5EB7AA4AE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4984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9B27BC-0135-45C4-9135-80B42D422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A17C01D-49A4-4CFD-BDDA-81A1F53E7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4BDDB40-B54E-41DB-8962-87FC98640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BC8CBBC-8914-450E-9B36-009B096CF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A37F-E39D-49F5-A70F-70F63E945FA2}" type="datetimeFigureOut">
              <a:rPr lang="sv-SE" smtClean="0"/>
              <a:t>2019-11-19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037BCC0-73CF-474C-82AE-4ACE0244E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4D6E5C9-AF19-42F5-8584-E427A641C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8668-B968-4860-9E64-3C5EB7AA4AE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8368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92E169-DC88-4B8B-B5E7-121B71E81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8C4F952-0AF9-4D79-9CBE-3A5C74CD9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A5C8A58-4487-48F2-8087-69136DF84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41FAF6D-ECBB-4AD1-A863-0C9000D3E8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FE0F2C1-578C-48B6-85E9-44FD59234A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80D50F4-E2B3-4A5B-81E6-19C410FEF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A37F-E39D-49F5-A70F-70F63E945FA2}" type="datetimeFigureOut">
              <a:rPr lang="sv-SE" smtClean="0"/>
              <a:t>2019-11-19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8E4DE6F-D3A7-45D5-ACA8-B4B6C12CD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2842924-A1F2-46D8-8EA8-7281B3DD6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8668-B968-4860-9E64-3C5EB7AA4AE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8606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7B5B2E-F94B-46BB-A40B-3FC909F55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8365F50-4969-4A21-8B4A-2D0577A95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A37F-E39D-49F5-A70F-70F63E945FA2}" type="datetimeFigureOut">
              <a:rPr lang="sv-SE" smtClean="0"/>
              <a:t>2019-11-19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CFEEA31-F696-4804-BEF8-040CDD76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1CDF609-4CC6-40B8-B512-575248E26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8668-B968-4860-9E64-3C5EB7AA4AE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2937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B105948-2D53-42A9-B466-3BE73DEE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A37F-E39D-49F5-A70F-70F63E945FA2}" type="datetimeFigureOut">
              <a:rPr lang="sv-SE" smtClean="0"/>
              <a:t>2019-11-19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28704D9-9878-436D-9DE1-FC36D355F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CFFCC30-35AC-4AF8-A312-54F5DA2CB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8668-B968-4860-9E64-3C5EB7AA4AE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3852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BB9C6EE-9586-4FB9-946C-CBD732D3E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7335BD5-085C-49A8-BBBE-ECBE33481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38E0D43-B77C-4BA0-8B00-3AD0AABD6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233103C-E41C-4E78-A493-8BAB511B4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A37F-E39D-49F5-A70F-70F63E945FA2}" type="datetimeFigureOut">
              <a:rPr lang="sv-SE" smtClean="0"/>
              <a:t>2019-11-19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3A5D224-26AD-40ED-A71B-A6BE537BF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ECA7B33-83DF-4D33-92B1-DC3E4097C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8668-B968-4860-9E64-3C5EB7AA4AE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4820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5B8F0-66D1-4625-877E-367D2EF89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A3FCB1D9-BF60-41F2-8C6E-F7D913856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82E1A3C-766F-40D4-9E94-B9C0B4C8F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3007D2A-B3AA-44CB-9F36-F942540CE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A37F-E39D-49F5-A70F-70F63E945FA2}" type="datetimeFigureOut">
              <a:rPr lang="sv-SE" smtClean="0"/>
              <a:t>2019-11-19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9325F3D-A169-4FB7-94AC-EB3D73681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0E0D4F2-C9F4-496B-AB1C-683F9E105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8668-B968-4860-9E64-3C5EB7AA4AE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5978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065D140-EC8C-4AA9-8FB4-35B22D230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ACCAC1D-AA95-4121-B37B-4A9D3BD53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5E93A1C-2A1E-4791-8700-A48D111DAC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FA37F-E39D-49F5-A70F-70F63E945FA2}" type="datetimeFigureOut">
              <a:rPr lang="sv-SE" smtClean="0"/>
              <a:t>2019-11-19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3144ED4-272F-4037-96E5-918F62D668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83DBA38-600F-4421-8ED4-42A1EBDA9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B8668-B968-4860-9E64-3C5EB7AA4AE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395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tockholmskallan.stockholm.se/post/432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tockholmskallan.stockholm.se/post/1930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tockholmskallan.stockholm.se/sok/?q=&amp;map=true&amp;alternatemap=tru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tockholmskallan.stockholm.se/sok/?q=&amp;map=true&amp;alternatemap=true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77FF4E-1E08-4EEB-BB2A-14D50AEC22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>
                <a:latin typeface="Stockholm Type Bold" pitchFamily="50" charset="0"/>
              </a:rPr>
              <a:t>Stormaktstiden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4949B0D-427E-48D6-A2C2-6C27796D56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>
                <a:latin typeface="Stockholm Type Regular" pitchFamily="50" charset="0"/>
              </a:rPr>
              <a:t>Källkritik med Stockholmskällan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86D093-3BC6-4283-BD7F-C020FE3B5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752" y="4627314"/>
            <a:ext cx="2292096" cy="7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20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3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en målning av slottet Tre kronor. Slottet är vitt med svart tak. Konstnär: Govert Camphuysen, 1661.  Stadsmuseet i Stockholm">
            <a:hlinkClick r:id="rId3"/>
            <a:extLst>
              <a:ext uri="{FF2B5EF4-FFF2-40B4-BE49-F238E27FC236}">
                <a16:creationId xmlns:a16="http://schemas.microsoft.com/office/drawing/2014/main" id="{B2AF00DB-C5F7-48DE-984E-786C78F03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" t="3209" r="1708" b="2697"/>
          <a:stretch/>
        </p:blipFill>
        <p:spPr>
          <a:xfrm>
            <a:off x="759037" y="0"/>
            <a:ext cx="10673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0557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3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teckning som visar slottet Tre kronor på 1600-talet. Framför slottet löper en mur med en stor port i och framför muren rör sig människor på ett torg. Konstnär: Erik Dahlberg, 1667. Kungliga biblioteket.">
            <a:hlinkClick r:id="rId3"/>
            <a:extLst>
              <a:ext uri="{FF2B5EF4-FFF2-40B4-BE49-F238E27FC236}">
                <a16:creationId xmlns:a16="http://schemas.microsoft.com/office/drawing/2014/main" id="{B2AF00DB-C5F7-48DE-984E-786C78F03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t="13533" r="17435" b="19072"/>
          <a:stretch/>
        </p:blipFill>
        <p:spPr>
          <a:xfrm>
            <a:off x="754848" y="0"/>
            <a:ext cx="10724584" cy="685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6833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3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teckning som visar slottet Tre kronor på 1600-talet. Framför slottet löper en mur med en stor port i och framför muren rör sig människor på ett torg. Konstnär: Erik Dahlberg, 1667. Kungliga biblioteket.">
            <a:extLst>
              <a:ext uri="{FF2B5EF4-FFF2-40B4-BE49-F238E27FC236}">
                <a16:creationId xmlns:a16="http://schemas.microsoft.com/office/drawing/2014/main" id="{B2AF00DB-C5F7-48DE-984E-786C78F03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" t="13533" r="18403" b="19072"/>
          <a:stretch/>
        </p:blipFill>
        <p:spPr>
          <a:xfrm>
            <a:off x="0" y="1367245"/>
            <a:ext cx="6028158" cy="3954002"/>
          </a:xfrm>
          <a:prstGeom prst="rect">
            <a:avLst/>
          </a:prstGeom>
        </p:spPr>
      </p:pic>
      <p:pic>
        <p:nvPicPr>
          <p:cNvPr id="2" name="Bildobjekt 1" descr="En bild som visar en målning av slottet Tre kronor. Slottet är vitt med svart tak. Konstnär: Govert Camphuysen, 1661.  Stadsmuseet i Stockholm">
            <a:extLst>
              <a:ext uri="{FF2B5EF4-FFF2-40B4-BE49-F238E27FC236}">
                <a16:creationId xmlns:a16="http://schemas.microsoft.com/office/drawing/2014/main" id="{91C19F13-6E4D-4E12-97FB-C37C436DF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331" y="1357605"/>
            <a:ext cx="6165667" cy="396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47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3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innehåll 7" descr="Handritad karta över Stockholm och Gamla stan. Gator och kvarter syns som ett rutmönster. Konturerna av slottsbyggnaden syns på kartan.">
            <a:hlinkClick r:id="rId3"/>
            <a:extLst>
              <a:ext uri="{FF2B5EF4-FFF2-40B4-BE49-F238E27FC236}">
                <a16:creationId xmlns:a16="http://schemas.microsoft.com/office/drawing/2014/main" id="{A8987A20-B1D1-48E3-B37D-B0589F9562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201">
            <a:off x="5707644" y="1213415"/>
            <a:ext cx="5911526" cy="4431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latshållare för innehåll 5" descr="Handritad karta över Stockholm och Gamla stan. Gator och kvarter syns som ett rutmönster. Konturerna av slottsbyggnaden syns på kartan.">
            <a:hlinkClick r:id="rId3"/>
            <a:extLst>
              <a:ext uri="{FF2B5EF4-FFF2-40B4-BE49-F238E27FC236}">
                <a16:creationId xmlns:a16="http://schemas.microsoft.com/office/drawing/2014/main" id="{1743D80B-EFC0-4B64-A0FD-9C34B417BD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69" y="1471118"/>
            <a:ext cx="5911527" cy="4097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486003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3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innehåll 7" descr="Handritad karta över Stockholm och Gamla stan. Gator och kvarter syns som ett rutmönster. Konturerna av slottsbyggnaden syns på kartan.">
            <a:hlinkClick r:id="rId3"/>
            <a:extLst>
              <a:ext uri="{FF2B5EF4-FFF2-40B4-BE49-F238E27FC236}">
                <a16:creationId xmlns:a16="http://schemas.microsoft.com/office/drawing/2014/main" id="{A8987A20-B1D1-48E3-B37D-B0589F9562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201">
            <a:off x="4075526" y="4123263"/>
            <a:ext cx="3085564" cy="2312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latshållare för innehåll 5" descr="Handritad karta över Stockholm och Gamla stan. Gator och kvarter syns som ett rutmönster. Konturerna av slottsbyggnaden syns på kartan.">
            <a:hlinkClick r:id="rId3"/>
            <a:extLst>
              <a:ext uri="{FF2B5EF4-FFF2-40B4-BE49-F238E27FC236}">
                <a16:creationId xmlns:a16="http://schemas.microsoft.com/office/drawing/2014/main" id="{1743D80B-EFC0-4B64-A0FD-9C34B417BD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414" y="4210051"/>
            <a:ext cx="3086645" cy="2139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latshållare för innehåll 4" descr="En teckning som visar slottet Tre kronor på 1600-talet. Framför slottet löper en mur med en stor port i och framför muren rör sig människor på ett torg. Konstnär: Erik Dahlberg, 1667. Kungliga biblioteket.">
            <a:extLst>
              <a:ext uri="{FF2B5EF4-FFF2-40B4-BE49-F238E27FC236}">
                <a16:creationId xmlns:a16="http://schemas.microsoft.com/office/drawing/2014/main" id="{B5838965-D96D-4897-945F-F54639DBD1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" t="13533" r="18403" b="19072"/>
          <a:stretch/>
        </p:blipFill>
        <p:spPr>
          <a:xfrm>
            <a:off x="554684" y="385256"/>
            <a:ext cx="4951833" cy="3248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Bildobjekt 4" descr="En bild som visar en målning av slottet Tre kronor. Slottet är vitt med svart tak. Konstnär: Govert Camphuysen, 1661.  Stadsmuseet i Stockholm">
            <a:extLst>
              <a:ext uri="{FF2B5EF4-FFF2-40B4-BE49-F238E27FC236}">
                <a16:creationId xmlns:a16="http://schemas.microsoft.com/office/drawing/2014/main" id="{28ACD6AB-7E7E-4108-8C7C-2202FF2B44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0275" y="385256"/>
            <a:ext cx="5627041" cy="3617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589101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301</Words>
  <Application>Microsoft Office PowerPoint</Application>
  <PresentationFormat>Bredbild</PresentationFormat>
  <Paragraphs>27</Paragraphs>
  <Slides>6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Stockholm Type Bold</vt:lpstr>
      <vt:lpstr>Stockholm Type Regular</vt:lpstr>
      <vt:lpstr>Office-tema</vt:lpstr>
      <vt:lpstr>Stormaktstiden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Stormaktstiden</dc:title>
  <dc:creator>Martin Nyblom</dc:creator>
  <cp:lastModifiedBy>Martin Nyblom</cp:lastModifiedBy>
  <cp:revision>12</cp:revision>
  <dcterms:created xsi:type="dcterms:W3CDTF">2019-09-02T07:40:15Z</dcterms:created>
  <dcterms:modified xsi:type="dcterms:W3CDTF">2019-11-19T08:38:10Z</dcterms:modified>
</cp:coreProperties>
</file>